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1" r:id="rId5"/>
    <p:sldMasterId id="2147483672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7AEE7A3B-00A7-4435-B4AF-9E84926757B6}">
  <a:tblStyle styleId="{7AEE7A3B-00A7-4435-B4AF-9E84926757B6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6BCE776E-86F8-4E4E-B8B2-7BBA38D4DA12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336fe042842_1_6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4" name="Google Shape;134;g336fe042842_1_6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338e7e60b0f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1" name="Google Shape;141;g338e7e60b0f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32f91991f4c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32f91991f4c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6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9" name="Google Shape;69;p16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0" name="Google Shape;70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5" name="Google Shape;75;p17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1" name="Google Shape;91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0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4" name="Google Shape;94;p20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8" name="Google Shape;98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9" name="Google Shape;99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0" name="Google Shape;100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3" name="Google Shape;103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4" name="Google Shape;104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5" name="Google Shape;105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8" name="Google Shape;108;p22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9" name="Google Shape;109;p22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2" name="Google Shape;112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5" name="Google Shape;115;p23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8" name="Google Shape;118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9" name="Google Shape;119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5" name="Google Shape;125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22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3.xml"/><Relationship Id="rId2" Type="http://schemas.openxmlformats.org/officeDocument/2006/relationships/slideLayout" Target="../slideLayouts/slideLayout14.xml"/><Relationship Id="rId3" Type="http://schemas.openxmlformats.org/officeDocument/2006/relationships/slideLayout" Target="../slideLayouts/slideLayout15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5" Type="http://schemas.openxmlformats.org/officeDocument/2006/relationships/slideLayout" Target="../slideLayouts/slideLayout17.xml"/><Relationship Id="rId6" Type="http://schemas.openxmlformats.org/officeDocument/2006/relationships/slideLayout" Target="../slideLayouts/slideLayout18.xml"/><Relationship Id="rId7" Type="http://schemas.openxmlformats.org/officeDocument/2006/relationships/slideLayout" Target="../slideLayouts/slideLayout19.xml"/><Relationship Id="rId8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0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6" name="Google Shape;136;p26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{7AEE7A3B-00A7-4435-B4AF-9E84926757B6}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37" name="Google Shape;137;p26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38" name="Google Shape;138;p26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3" name="Google Shape;143;p2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{7AEE7A3B-00A7-4435-B4AF-9E84926757B6}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treating someone unfairly to benefit from their work; making use of and benefiting from resources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44" name="Google Shape;144;p2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Exploitation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45" name="Google Shape;145;p27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28"/>
          <p:cNvSpPr txBox="1"/>
          <p:nvPr>
            <p:ph idx="2" type="body"/>
          </p:nvPr>
        </p:nvSpPr>
        <p:spPr>
          <a:xfrm>
            <a:off x="3541400" y="29200"/>
            <a:ext cx="2239800" cy="497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800">
                <a:latin typeface="Inter"/>
                <a:ea typeface="Inter"/>
                <a:cs typeface="Inter"/>
                <a:sym typeface="Inter"/>
              </a:rPr>
              <a:t>Anticipatory Guide</a:t>
            </a:r>
            <a:endParaRPr b="1" sz="18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1" name="Google Shape;151;p28"/>
          <p:cNvSpPr txBox="1"/>
          <p:nvPr/>
        </p:nvSpPr>
        <p:spPr>
          <a:xfrm>
            <a:off x="193575" y="360350"/>
            <a:ext cx="87606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“Before Lesson” column, write an “A” if you agree or a “D” if you disagree with the statement in the row. Then, using the “After Lesson” Column, reevaluate the statement and write an “A” or a “D” with an explanation to reflect your informed opinion.</a:t>
            </a:r>
            <a:endParaRPr sz="10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52" name="Google Shape;152;p28"/>
          <p:cNvGraphicFramePr/>
          <p:nvPr/>
        </p:nvGraphicFramePr>
        <p:xfrm>
          <a:off x="570900" y="8662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{6BCE776E-86F8-4E4E-B8B2-7BBA38D4DA12}</a:tableStyleId>
              </a:tblPr>
              <a:tblGrid>
                <a:gridCol w="1144500"/>
                <a:gridCol w="3285975"/>
                <a:gridCol w="3799125"/>
              </a:tblGrid>
              <a:tr h="2963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Before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Statement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After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029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British initially introduced opium to China as a medical treatment.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British banned opium at home but </a:t>
                      </a: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profited</a:t>
                      </a: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 from its sale in China.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The Opium Wars resulted in a </a:t>
                      </a: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decisive</a:t>
                      </a: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 </a:t>
                      </a: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victory</a:t>
                      </a: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 for China.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Spheres of influence allowed  foreign powers to control trade in specific regions. 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The Japanese attempted to control Koreans by forcing them to assimilate.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689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United States used an equal partnership approach to imperialism.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sp>
        <p:nvSpPr>
          <p:cNvPr id="153" name="Google Shape;153;p28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