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AEE7A3B-00A7-4435-B4AF-9E84926757B6}">
  <a:tblStyle styleId="{7AEE7A3B-00A7-4435-B4AF-9E84926757B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BCE776E-86F8-4E4E-B8B2-7BBA38D4DA12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36fe042842_1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36fe042842_1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38e7e60b0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38e7e60b0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2f91991f4c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2f91991f4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{7AEE7A3B-00A7-4435-B4AF-9E84926757B6}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{7AEE7A3B-00A7-4435-B4AF-9E84926757B6}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treating someone unfairly to benefit from their work; making use of and benefiting from resources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Exploitation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>
            <p:ph idx="2" type="body"/>
          </p:nvPr>
        </p:nvSpPr>
        <p:spPr>
          <a:xfrm>
            <a:off x="3541400" y="29200"/>
            <a:ext cx="22398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Anticipatory Guide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93575" y="360350"/>
            <a:ext cx="8760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“Before Lesson” column, write an “A” if you agree or a “D” if you disagree with the statement in the row. Then, using the “After Lesson” Column, reevaluate the statement and write an “A” or a “D” with an explanation to reflect your informed opinion.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52" name="Google Shape;152;p28"/>
          <p:cNvGraphicFramePr/>
          <p:nvPr/>
        </p:nvGraphicFramePr>
        <p:xfrm>
          <a:off x="570900" y="866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{6BCE776E-86F8-4E4E-B8B2-7BBA38D4DA12}</a:tableStyleId>
              </a:tblPr>
              <a:tblGrid>
                <a:gridCol w="1144500"/>
                <a:gridCol w="3285975"/>
                <a:gridCol w="3799125"/>
              </a:tblGrid>
              <a:tr h="296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Before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Statement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After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2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British initially introduced opium to China as a medical treatment.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British banned opium at home but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profited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from its sale in China.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Opium Wars resulted in a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decisive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victory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for China.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Spheres of influence allowed  foreign powers to control trade in specific regions.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Japanese attempted to control Koreans by forcing them to assimilate.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8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United States used an equal partnership approach to imperialism.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3" name="Google Shape;153;p2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